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61" r:id="rId2"/>
    <p:sldId id="263" r:id="rId3"/>
    <p:sldId id="256" r:id="rId4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19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94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186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9306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7561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9779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2938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3716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8670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36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239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2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743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915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459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65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14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7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C35E1-62E3-D141-9B31-581489CAB410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8723A-D191-1F44-88F9-E291E7421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422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8482D32-6998-2541-AD69-6DECF9D7A9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555" y="462337"/>
            <a:ext cx="9448800" cy="597623"/>
          </a:xfrm>
        </p:spPr>
        <p:txBody>
          <a:bodyPr>
            <a:normAutofit/>
          </a:bodyPr>
          <a:lstStyle/>
          <a:p>
            <a:r>
              <a:rPr lang="en-ID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KIC [ </a:t>
            </a:r>
            <a:r>
              <a:rPr lang="en-ID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ID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Indie Clothing ]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DE1800A-CF86-3047-9611-C520EB8FFA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55" y="1382160"/>
            <a:ext cx="9448800" cy="685800"/>
          </a:xfrm>
        </p:spPr>
        <p:txBody>
          <a:bodyPr>
            <a:noAutofit/>
          </a:bodyPr>
          <a:lstStyle/>
          <a:p>
            <a:br>
              <a:rPr lang="en-ID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D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Siapa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tahu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event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diadakan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oleh Clothing Store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berdomisili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daerah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Yap. KIC (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Indie Clothing )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merupakan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event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tahunan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banyak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tunggu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oleh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penggila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clothing dan apparel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lokal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kenapa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engga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banyak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di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tawarkan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event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tahunan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berbagai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diskon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 sale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oleh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semua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brand-brand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lokal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juga guest star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kalah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keren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clothing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biasa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sebut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KIC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suatu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event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pameran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tentang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dunia fashion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baik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kalangan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muda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maupun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dewasa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juga booth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khusus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kecil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balita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Event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clothing juga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terdapat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stage music dan juga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turut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mengundang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band-band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lokal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maupun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Internasional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Event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juga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diikuti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oleh 200 brand fashion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lokal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pastinya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membuat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bingung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para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pembeli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karena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banyaknya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model-model fashion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tentunya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sale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gila-gilaan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clothest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hanya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membuat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event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tetapi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juga di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luar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uniknya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clothest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selalu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bertempat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galuh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17999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53A6E-639B-6A46-82C7-C5F212666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546" y="678094"/>
            <a:ext cx="765425" cy="400693"/>
          </a:xfrm>
        </p:spPr>
        <p:txBody>
          <a:bodyPr>
            <a:norm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A49A8E-B336-654A-8312-A0909FDA47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6175" y="1310243"/>
            <a:ext cx="9113178" cy="641848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Menjadi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store fashion online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maupun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offline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nomor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di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bahkan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indonesia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32E78C-4346-3A41-B03B-86C1FC249E24}"/>
              </a:ext>
            </a:extLst>
          </p:cNvPr>
          <p:cNvSpPr txBox="1"/>
          <p:nvPr/>
        </p:nvSpPr>
        <p:spPr>
          <a:xfrm>
            <a:off x="657546" y="4310010"/>
            <a:ext cx="8989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Mempermudah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masyarakat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khususnya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berdomisili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mencari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fashion yang         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trending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kualitas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terjamin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Memperkenalkan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brand-brand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saja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8818879-5625-1F48-AC72-B2634A5735C6}"/>
              </a:ext>
            </a:extLst>
          </p:cNvPr>
          <p:cNvSpPr txBox="1">
            <a:spLocks/>
          </p:cNvSpPr>
          <p:nvPr/>
        </p:nvSpPr>
        <p:spPr>
          <a:xfrm>
            <a:off x="735457" y="3871881"/>
            <a:ext cx="1000875" cy="36933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TUJUAN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7A7534A-8C0A-B247-B353-7B284ACBACD3}"/>
              </a:ext>
            </a:extLst>
          </p:cNvPr>
          <p:cNvSpPr txBox="1">
            <a:spLocks/>
          </p:cNvSpPr>
          <p:nvPr/>
        </p:nvSpPr>
        <p:spPr>
          <a:xfrm>
            <a:off x="657545" y="2130190"/>
            <a:ext cx="765425" cy="4006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1A465D-FC6E-4848-9EEA-5F8512039ACB}"/>
              </a:ext>
            </a:extLst>
          </p:cNvPr>
          <p:cNvSpPr txBox="1"/>
          <p:nvPr/>
        </p:nvSpPr>
        <p:spPr>
          <a:xfrm>
            <a:off x="657545" y="2695294"/>
            <a:ext cx="72330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Memacu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kreativitas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aktivitas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produksi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penjualan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dikelola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oleh  brand-brand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ternama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khususnya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daerah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karawang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AutoNum type="arabicPeriod"/>
            </a:pP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Mendorong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berkembangnya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ekonomi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kreatif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sektor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usaha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kecil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 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menengah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01888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930A42D9-7432-AB45-8EBE-21A2C0CE717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1778" y="3429000"/>
            <a:ext cx="5851084" cy="3174714"/>
          </a:xfrm>
        </p:spPr>
      </p:pic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AD5F411E-91F0-FE46-AD36-EBBA35343C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99140" y="2527442"/>
            <a:ext cx="5753641" cy="3174713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4C69C07E-2E96-7B4F-89BB-1A0479DE3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641" y="1469204"/>
            <a:ext cx="3708115" cy="793680"/>
          </a:xfrm>
        </p:spPr>
        <p:txBody>
          <a:bodyPr>
            <a:normAutofit/>
          </a:bodyPr>
          <a:lstStyle/>
          <a:p>
            <a:pPr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TAMPILAN HOME</a:t>
            </a:r>
          </a:p>
        </p:txBody>
      </p:sp>
    </p:spTree>
    <p:extLst>
      <p:ext uri="{BB962C8B-B14F-4D97-AF65-F5344CB8AC3E}">
        <p14:creationId xmlns:p14="http://schemas.microsoft.com/office/powerpoint/2010/main" val="28926795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E31573-EDCE-1148-A772-3C24F7D30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5" y="1622720"/>
            <a:ext cx="4274051" cy="390419"/>
          </a:xfrm>
        </p:spPr>
        <p:txBody>
          <a:bodyPr>
            <a:normAutofit/>
          </a:bodyPr>
          <a:lstStyle/>
          <a:p>
            <a:pPr algn="ctr"/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t-shirt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1CB14CE-C14A-5944-81FA-BE1763918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13814" y="400691"/>
            <a:ext cx="5269787" cy="283447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C2F40A-EDF9-FB41-A3E4-08DF01D4B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401" y="3429000"/>
            <a:ext cx="5363111" cy="28878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B69A7A8-4E74-7C4C-930D-0B958CF6F2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434" b="32149"/>
          <a:stretch/>
        </p:blipFill>
        <p:spPr>
          <a:xfrm>
            <a:off x="5935634" y="3622832"/>
            <a:ext cx="6091978" cy="224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8846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71FB7DFB-2A69-FB46-869E-3DD26BDD9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84" y="2239766"/>
            <a:ext cx="3904180" cy="380144"/>
          </a:xfrm>
        </p:spPr>
        <p:txBody>
          <a:bodyPr>
            <a:normAutofit/>
          </a:bodyPr>
          <a:lstStyle/>
          <a:p>
            <a:pPr algn="ctr"/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celana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F3EC0DE8-7464-4A4A-BDA6-F349506C38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35613" y="346821"/>
            <a:ext cx="5110491" cy="2748797"/>
          </a:xfr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CC8777D-0546-8D41-9350-65131C418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5613" y="3244683"/>
            <a:ext cx="5231702" cy="281707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D9C81F3-BC24-2843-9D4C-C4ECB121A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052203"/>
            <a:ext cx="5256181" cy="190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091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23DDB8FD-31CD-CD41-B0C7-E39BD37097C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5801" y="559983"/>
            <a:ext cx="5334000" cy="2869017"/>
          </a:xfrm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8D83D6C7-1F0C-864B-B3C4-3829270702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32812" y="2929744"/>
            <a:ext cx="5273387" cy="2869017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93BC228-7C92-1C49-AB46-23D1003E3EFF}"/>
              </a:ext>
            </a:extLst>
          </p:cNvPr>
          <p:cNvSpPr txBox="1"/>
          <p:nvPr/>
        </p:nvSpPr>
        <p:spPr>
          <a:xfrm>
            <a:off x="7325474" y="477790"/>
            <a:ext cx="20856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TAMPILAN JAKET</a:t>
            </a:r>
          </a:p>
        </p:txBody>
      </p:sp>
    </p:spTree>
    <p:extLst>
      <p:ext uri="{BB962C8B-B14F-4D97-AF65-F5344CB8AC3E}">
        <p14:creationId xmlns:p14="http://schemas.microsoft.com/office/powerpoint/2010/main" val="795313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1579C-04DB-3E43-9A3C-87CDC6683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9623" y="821933"/>
            <a:ext cx="7971890" cy="650696"/>
          </a:xfrm>
        </p:spPr>
        <p:txBody>
          <a:bodyPr>
            <a:normAutofit/>
          </a:bodyPr>
          <a:lstStyle/>
          <a:p>
            <a:pPr algn="ctr"/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TRANSAKSI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553BD0B-3D58-EE43-8CC9-02489D2B829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429000" y="1542789"/>
            <a:ext cx="5334000" cy="2869017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8D59756-0604-4241-86BB-05F479E6B4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429000" y="4481966"/>
            <a:ext cx="5334000" cy="1433349"/>
          </a:xfrm>
        </p:spPr>
      </p:pic>
    </p:spTree>
    <p:extLst>
      <p:ext uri="{BB962C8B-B14F-4D97-AF65-F5344CB8AC3E}">
        <p14:creationId xmlns:p14="http://schemas.microsoft.com/office/powerpoint/2010/main" val="14063461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{55A8DC42-83D3-EF42-903D-49DE1F4A6DF5}tf10001079</Template>
  <TotalTime>172</TotalTime>
  <Words>64</Words>
  <Application>Microsoft Macintosh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Times New Roman</vt:lpstr>
      <vt:lpstr>Vapor Trail</vt:lpstr>
      <vt:lpstr>KIC [ Karawang Indie Clothing ]</vt:lpstr>
      <vt:lpstr>VISI</vt:lpstr>
      <vt:lpstr>TAMPILAN HOME</vt:lpstr>
      <vt:lpstr>Tampilan t-shirt</vt:lpstr>
      <vt:lpstr>Tampilan celana</vt:lpstr>
      <vt:lpstr>PowerPoint Presentation</vt:lpstr>
      <vt:lpstr>Tampilan TRANSAKSI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dcterms:created xsi:type="dcterms:W3CDTF">2019-08-07T11:46:23Z</dcterms:created>
  <dcterms:modified xsi:type="dcterms:W3CDTF">2019-08-07T14:38:35Z</dcterms:modified>
</cp:coreProperties>
</file>

<file path=docProps/thumbnail.jpeg>
</file>